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5" d="100"/>
          <a:sy n="65" d="100"/>
        </p:scale>
        <p:origin x="-130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AF4E4F-8635-4D06-8F8C-A068E42D0DCB}" type="datetimeFigureOut">
              <a:rPr lang="pl-PL" smtClean="0"/>
              <a:t>2022-02-27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D730ED9-58C0-4DB6-B3CE-D4083890EC1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Napaść Rosji na Ukrainę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pomoc nie tylko rzeczowa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 wiemy, w naszej szkole, od poniedziałku, rusza zbiórka potrzebnych uchodźcom rzeczy.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4464496"/>
          </a:xfrm>
        </p:spPr>
        <p:txBody>
          <a:bodyPr/>
          <a:lstStyle/>
          <a:p>
            <a:r>
              <a:rPr lang="pl-PL" dirty="0" smtClean="0"/>
              <a:t>Bardzo dobrze zdajemy sobie sprawę z tego, że potrzeby materialne, mimo iż priorytetowe, nie są jedynymi jakie powstają w sytuacji kryzysu.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pl-PL" dirty="0" smtClean="0"/>
              <a:t>Innymi ważnymi są potrzeby emocjonalne. Z tego powodu podajemy bezpłatne telefony zaufania, z których można skorzystać właśnie w sytuacji kryzysu psychicznego. A taką z całą pewnością może okazać się dla niejednego z nas bieżąca sytuacja.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pl-PL" dirty="0" smtClean="0"/>
              <a:t>Obecnie mogą tego doświadczać nie tylko mieszkańcy Ukrainy, uchodźcy z tego kraju, ale także ich bliscy, znajomi, czy też my, sąsiedzi Polacy, którzy mamy prawo być wstrząśnięci działaniami podjętymi przez Rosję wobec Ukrainy.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05368"/>
          </a:xfrm>
        </p:spPr>
        <p:txBody>
          <a:bodyPr/>
          <a:lstStyle/>
          <a:p>
            <a:r>
              <a:rPr lang="pl-PL" dirty="0" smtClean="0"/>
              <a:t>Zatem, jeśli czujemy taką potrzebę, możemy skorzystać z poniższych telefonów, bądź polecić je innym, którzy mogą potrzebować również i takiego wsparcia. Zapraszam również, gdy istnieje taka potrzeba, do gabinetu nr 18 w naszej szkole.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Numery telefonów: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800 70 22 </a:t>
            </a:r>
            <a:r>
              <a:rPr lang="pl-PL" dirty="0" err="1" smtClean="0"/>
              <a:t>22</a:t>
            </a:r>
            <a:r>
              <a:rPr lang="pl-PL" dirty="0" smtClean="0"/>
              <a:t> – centrum wsparcia dla osób w stanie kryzysu psychicznego przy Fundacji ITAKA (całodobowo)</a:t>
            </a:r>
          </a:p>
          <a:p>
            <a:r>
              <a:rPr lang="pl-PL" dirty="0" smtClean="0"/>
              <a:t>800 080 002 – Linia Dzieciom. Pomoc dla dzieci, młodzieży, rodziców i nauczycieli (</a:t>
            </a:r>
            <a:r>
              <a:rPr lang="pl-PL" dirty="0" err="1" smtClean="0"/>
              <a:t>całododowo</a:t>
            </a:r>
            <a:r>
              <a:rPr lang="pl-PL" dirty="0" smtClean="0"/>
              <a:t>)</a:t>
            </a:r>
          </a:p>
          <a:p>
            <a:r>
              <a:rPr lang="pl-PL" dirty="0" smtClean="0"/>
              <a:t>116 111 – telefon zaufania dla dzieci i młodzieży (całodobowo)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Numery telefonów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/>
          </a:bodyPr>
          <a:lstStyle/>
          <a:p>
            <a:r>
              <a:rPr lang="pl-PL" dirty="0" smtClean="0"/>
              <a:t>116 123 – kryzysowy telefon zaufania (w godz. 14.00 – 22.00)</a:t>
            </a:r>
          </a:p>
          <a:p>
            <a:r>
              <a:rPr lang="pl-PL" dirty="0" smtClean="0"/>
              <a:t>669 981 038 – telefon kryzysowy Polskiego Forum Migracyjnego w języku ukraińskim i rosyjskim (</a:t>
            </a:r>
            <a:r>
              <a:rPr lang="pl-PL" dirty="0" err="1" smtClean="0"/>
              <a:t>poniedz</a:t>
            </a:r>
            <a:r>
              <a:rPr lang="pl-PL" dirty="0" smtClean="0"/>
              <a:t>. godz.16.00 – 20.00; środa godz. 10.00-14.00; piątek godz. 14.00-18.00)</a:t>
            </a:r>
          </a:p>
          <a:p>
            <a:r>
              <a:rPr lang="pl-PL" dirty="0" smtClean="0"/>
              <a:t>504 943 910 – Sopockie Centrum Wsparcia Integracji i Wsparcia Cudzoziemców (obsługa klienta także w języku ukraińskim i rosyjskim)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013280"/>
          </a:xfrm>
        </p:spPr>
        <p:txBody>
          <a:bodyPr/>
          <a:lstStyle/>
          <a:p>
            <a:r>
              <a:rPr lang="pl-PL" dirty="0" smtClean="0"/>
              <a:t>	Pamiętajmy, że szczęście się mnoży, jeśli się je dzieli a smutki są mniejsze, jeśli mamy z kim się nimi podzielić.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Opracowała:</a:t>
            </a:r>
            <a:br>
              <a:rPr lang="pl-PL" dirty="0" smtClean="0"/>
            </a:br>
            <a:r>
              <a:rPr lang="pl-PL" dirty="0" smtClean="0"/>
              <a:t>Monika </a:t>
            </a:r>
            <a:r>
              <a:rPr lang="pl-PL" dirty="0" err="1" smtClean="0"/>
              <a:t>Redzimska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136</TotalTime>
  <Words>277</Words>
  <Application>Microsoft Office PowerPoint</Application>
  <PresentationFormat>Pokaz na ekranie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Metro</vt:lpstr>
      <vt:lpstr>Napaść Rosji na Ukrainę</vt:lpstr>
      <vt:lpstr>   Jak wiemy, w naszej szkole, od poniedziałku, rusza zbiórka potrzebnych uchodźcom rzeczy.</vt:lpstr>
      <vt:lpstr>Bardzo dobrze zdajemy sobie sprawę z tego, że potrzeby materialne, mimo iż priorytetowe, nie są jedynymi jakie powstają w sytuacji kryzysu.</vt:lpstr>
      <vt:lpstr>Innymi ważnymi są potrzeby emocjonalne. Z tego powodu podajemy bezpłatne telefony zaufania, z których można skorzystać właśnie w sytuacji kryzysu psychicznego. A taką z całą pewnością może okazać się dla niejednego z nas bieżąca sytuacja.</vt:lpstr>
      <vt:lpstr>Obecnie mogą tego doświadczać nie tylko mieszkańcy Ukrainy, uchodźcy z tego kraju, ale także ich bliscy, znajomi, czy też my, sąsiedzi Polacy, którzy mamy prawo być wstrząśnięci działaniami podjętymi przez Rosję wobec Ukrainy.</vt:lpstr>
      <vt:lpstr>Zatem, jeśli czujemy taką potrzebę, możemy skorzystać z poniższych telefonów, bądź polecić je innym, którzy mogą potrzebować również i takiego wsparcia. Zapraszam również, gdy istnieje taka potrzeba, do gabinetu nr 18 w naszej szkole. </vt:lpstr>
      <vt:lpstr>Numery telefonów:</vt:lpstr>
      <vt:lpstr>Numery telefonów cd.</vt:lpstr>
      <vt:lpstr> Pamiętajmy, że szczęście się mnoży, jeśli się je dzieli a smutki są mniejsze, jeśli mamy z kim się nimi podzielić.   Opracowała: Monika Redzimska</vt:lpstr>
    </vt:vector>
  </TitlesOfParts>
  <Company>Administrator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Napaść Rosji na Ukrainę</dc:title>
  <dc:creator>Administrator</dc:creator>
  <cp:lastModifiedBy>Administrator</cp:lastModifiedBy>
  <cp:revision>9</cp:revision>
  <dcterms:created xsi:type="dcterms:W3CDTF">2022-02-27T19:44:54Z</dcterms:created>
  <dcterms:modified xsi:type="dcterms:W3CDTF">2022-02-27T22:01:23Z</dcterms:modified>
</cp:coreProperties>
</file>