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1BA3C6D-AAB1-43CF-91C2-F272ABC448D0}" type="datetimeFigureOut">
              <a:rPr lang="pl-PL" smtClean="0"/>
              <a:t>2021-09-09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A15B62-BBDB-4952-AAB8-D40FCDF8F3F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psgdynia.pl/" TargetMode="External"/><Relationship Id="rId2" Type="http://schemas.openxmlformats.org/officeDocument/2006/relationships/hyperlink" Target="https://app.evenea.pl/event/kregi-na-wodzie-mieszkanc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channel/UCYj2XJKyZPbl9Q-eV4PuA9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SZANOWNI RODZICE!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 10 września 2021 o godz. 9.00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 smtClean="0"/>
              <a:t>Miejski Ośrodek Pomocy Społecznej w Gdyni</a:t>
            </a:r>
            <a:r>
              <a:rPr lang="pl-PL" dirty="0" smtClean="0"/>
              <a:t> </a:t>
            </a:r>
          </a:p>
          <a:p>
            <a:pPr algn="ctr">
              <a:buNone/>
            </a:pPr>
            <a:r>
              <a:rPr lang="pl-PL" dirty="0"/>
              <a:t>z</a:t>
            </a:r>
            <a:r>
              <a:rPr lang="pl-PL" dirty="0" smtClean="0"/>
              <a:t>aprasza mieszkańców szukających informacji i</a:t>
            </a:r>
          </a:p>
          <a:p>
            <a:pPr algn="ctr">
              <a:buNone/>
            </a:pPr>
            <a:r>
              <a:rPr lang="pl-PL" dirty="0" smtClean="0"/>
              <a:t>pomocy oraz zainteresowanych tematem</a:t>
            </a:r>
          </a:p>
          <a:p>
            <a:pPr algn="ctr">
              <a:buNone/>
            </a:pPr>
            <a:r>
              <a:rPr lang="pl-PL" dirty="0" smtClean="0"/>
              <a:t> kryzysu samobójczego </a:t>
            </a:r>
          </a:p>
          <a:p>
            <a:pPr algn="ctr">
              <a:buNone/>
            </a:pPr>
            <a:r>
              <a:rPr lang="pl-PL" dirty="0" smtClean="0"/>
              <a:t> na bezpłatne </a:t>
            </a:r>
            <a:r>
              <a:rPr lang="pl-PL" dirty="0" err="1" smtClean="0"/>
              <a:t>webinarium</a:t>
            </a:r>
            <a:r>
              <a:rPr lang="pl-PL" dirty="0" smtClean="0"/>
              <a:t> w ramach programu</a:t>
            </a:r>
          </a:p>
          <a:p>
            <a:pPr algn="ctr">
              <a:buNone/>
            </a:pPr>
            <a:r>
              <a:rPr lang="pl-PL" dirty="0" smtClean="0"/>
              <a:t> "Kręgi na wodzie –</a:t>
            </a:r>
            <a:br>
              <a:rPr lang="pl-PL" dirty="0" smtClean="0"/>
            </a:br>
            <a:r>
              <a:rPr lang="pl-PL" dirty="0" smtClean="0"/>
              <a:t>widzę, rozumiem, działam".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Kryzysy psychiczne u młodzieży </a:t>
            </a:r>
            <a:br>
              <a:rPr lang="pl-PL" dirty="0" smtClean="0"/>
            </a:br>
            <a:r>
              <a:rPr lang="pl-PL" dirty="0" smtClean="0"/>
              <a:t>czyli o braku dobrych wspomnień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można wziąć udział </a:t>
            </a:r>
            <a:r>
              <a:rPr lang="pl-PL" dirty="0" err="1" smtClean="0"/>
              <a:t>online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2"/>
              </a:rPr>
              <a:t>https://app.evenea.pl/event/kregi-na-wodzie-mieszkancy/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 </a:t>
            </a:r>
            <a:r>
              <a:rPr lang="pl-PL" dirty="0" err="1" smtClean="0">
                <a:hlinkClick r:id="rId3"/>
              </a:rPr>
              <a:t>www.mopsgdynia.pl</a:t>
            </a:r>
            <a:r>
              <a:rPr lang="pl-PL" dirty="0" smtClean="0"/>
              <a:t> </a:t>
            </a:r>
          </a:p>
          <a:p>
            <a:pPr>
              <a:buNone/>
            </a:pPr>
            <a:r>
              <a:rPr lang="pl-PL" dirty="0" err="1" smtClean="0">
                <a:hlinkClick r:id="rId4"/>
              </a:rPr>
              <a:t>www.youtube.com</a:t>
            </a:r>
            <a:r>
              <a:rPr lang="pl-PL" dirty="0" smtClean="0">
                <a:hlinkClick r:id="rId4"/>
              </a:rPr>
              <a:t>/channel/UCYj2XJKyZPbl9Q-eV4PuA9Q</a:t>
            </a:r>
            <a:endParaRPr lang="pl-PL" dirty="0" smtClean="0"/>
          </a:p>
          <a:p>
            <a:r>
              <a:rPr lang="pl-PL" dirty="0" smtClean="0"/>
              <a:t> lub osobiście  </a:t>
            </a:r>
          </a:p>
          <a:p>
            <a:pPr>
              <a:buNone/>
            </a:pPr>
            <a:r>
              <a:rPr lang="pl-PL" dirty="0" smtClean="0"/>
              <a:t>Konsulat Kultury</a:t>
            </a:r>
          </a:p>
          <a:p>
            <a:pPr>
              <a:buNone/>
            </a:pPr>
            <a:r>
              <a:rPr lang="pl-PL" dirty="0" smtClean="0"/>
              <a:t> ul. Jana z Kolna 25 </a:t>
            </a:r>
          </a:p>
          <a:p>
            <a:pPr>
              <a:buNone/>
            </a:pPr>
            <a:r>
              <a:rPr lang="pl-PL" dirty="0" smtClean="0"/>
              <a:t> 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spotkania: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9.00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Otwarcie </a:t>
            </a:r>
            <a:r>
              <a:rPr lang="pl-PL" dirty="0" err="1" smtClean="0"/>
              <a:t>webinaru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9.10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Program "Kręgi na wodzie - widzę rozumiem działam" - co Gdynia ma do</a:t>
            </a:r>
            <a:br>
              <a:rPr lang="pl-PL" dirty="0" smtClean="0"/>
            </a:br>
            <a:r>
              <a:rPr lang="pl-PL" dirty="0" smtClean="0"/>
              <a:t>zaoferowania mieszkańcom w kryzysie </a:t>
            </a:r>
            <a:r>
              <a:rPr lang="pl-PL" dirty="0" err="1" smtClean="0"/>
              <a:t>suicydalnym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dr Anna Andrzejewska - Cioch - koordynatorka programu "Kręgi na wodzie"</a:t>
            </a:r>
            <a:br>
              <a:rPr lang="pl-PL" dirty="0" smtClean="0"/>
            </a:br>
            <a:r>
              <a:rPr lang="pl-PL" dirty="0" smtClean="0"/>
              <a:t>/ MOPS Gdynia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9.40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Kryzys psychiczny u młodzieży. Kiedy i jak rozpoznawać niepokojące</a:t>
            </a:r>
            <a:br>
              <a:rPr lang="pl-PL" dirty="0" smtClean="0"/>
            </a:br>
            <a:r>
              <a:rPr lang="pl-PL" dirty="0" smtClean="0"/>
              <a:t>sygnały zagrożenia zdrowia i życia?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dr Bartosz Karcz - psycholog, psychoterapeuta, wykładowca / SWPS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10.25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Pytania od publiczności i odbiorców transmisji </a:t>
            </a:r>
            <a:r>
              <a:rPr lang="pl-PL" dirty="0" err="1" smtClean="0"/>
              <a:t>onlie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Dodatkowo 10 września: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  mieszkańcy Gdyni będą mogli</a:t>
            </a:r>
            <a:br>
              <a:rPr lang="pl-PL" dirty="0" smtClean="0"/>
            </a:br>
            <a:r>
              <a:rPr lang="pl-PL" dirty="0" smtClean="0"/>
              <a:t>skorzystać z </a:t>
            </a:r>
            <a:r>
              <a:rPr lang="pl-PL" b="1" dirty="0" smtClean="0"/>
              <a:t>bezpłatnych konsultacji</a:t>
            </a:r>
          </a:p>
          <a:p>
            <a:pPr algn="ctr">
              <a:buNone/>
            </a:pPr>
            <a:r>
              <a:rPr lang="pl-PL" dirty="0" smtClean="0"/>
              <a:t> ze specjalistą </a:t>
            </a:r>
          </a:p>
          <a:p>
            <a:pPr algn="ctr">
              <a:buNone/>
            </a:pPr>
            <a:r>
              <a:rPr lang="pl-PL" dirty="0" smtClean="0"/>
              <a:t>(m.in. z psychologiem i z psychoterapeutą).</a:t>
            </a:r>
          </a:p>
          <a:p>
            <a:pPr algn="ctr">
              <a:buNone/>
            </a:pPr>
            <a:r>
              <a:rPr lang="pl-PL" dirty="0" smtClean="0"/>
              <a:t> </a:t>
            </a:r>
            <a:r>
              <a:rPr lang="pl-PL" b="1" dirty="0" smtClean="0"/>
              <a:t>Szczegółowe informacje i zapisy: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 7 do 9 września w godz. 10.00-13.00</a:t>
            </a:r>
          </a:p>
          <a:p>
            <a:pPr algn="ctr">
              <a:buNone/>
            </a:pPr>
            <a:r>
              <a:rPr lang="pl-PL" dirty="0" smtClean="0"/>
              <a:t>pod numerem telefonu </a:t>
            </a:r>
            <a:r>
              <a:rPr lang="pl-PL" b="1" dirty="0" smtClean="0"/>
              <a:t>58 6630335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 podając hasło "KRĘGI NA WODZIE".</a:t>
            </a:r>
          </a:p>
          <a:p>
            <a:pPr algn="ctr">
              <a:buNone/>
            </a:pPr>
            <a:r>
              <a:rPr lang="pl-PL" dirty="0" smtClean="0"/>
              <a:t> Liczba miejsc jest ograniczona,</a:t>
            </a:r>
            <a:br>
              <a:rPr lang="pl-PL" dirty="0" smtClean="0"/>
            </a:br>
            <a:r>
              <a:rPr lang="pl-PL" dirty="0" smtClean="0"/>
              <a:t>dlatego decyduje kolejność zgłoszeń.</a:t>
            </a:r>
            <a:endParaRPr lang="pl-PL" dirty="0"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Serdecznie zapraszamy!</a:t>
            </a:r>
            <a:endParaRPr lang="pl-PL" dirty="0"/>
          </a:p>
        </p:txBody>
      </p:sp>
      <p:pic>
        <p:nvPicPr>
          <p:cNvPr id="1026" name="Picture 2" descr="C:\Users\s10_m_red\AppData\Local\Microsoft\Windows\INetCache\IE\FX18QQ04\2013_03_10_No_24-cara_feliz_01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56869" y="1774825"/>
            <a:ext cx="4430261" cy="4625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93</TotalTime>
  <Words>19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Moduł</vt:lpstr>
      <vt:lpstr>SZANOWNI RODZICE!</vt:lpstr>
      <vt:lpstr> 10 września 2021 o godz. 9.00 </vt:lpstr>
      <vt:lpstr>Kryzysy psychiczne u młodzieży  czyli o braku dobrych wspomnień</vt:lpstr>
      <vt:lpstr>Plan spotkania:</vt:lpstr>
      <vt:lpstr>Dodatkowo 10 września:</vt:lpstr>
      <vt:lpstr>Serdecznie zapraszamy!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SZANOWNI RODZICE</dc:title>
  <dc:creator>s10_m_red</dc:creator>
  <cp:lastModifiedBy>s10_m_red</cp:lastModifiedBy>
  <cp:revision>15</cp:revision>
  <dcterms:created xsi:type="dcterms:W3CDTF">2021-09-09T11:26:58Z</dcterms:created>
  <dcterms:modified xsi:type="dcterms:W3CDTF">2021-09-09T13:00:49Z</dcterms:modified>
</cp:coreProperties>
</file>