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9F51DA-1D29-418A-AF34-D25F9D25C115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842241D-3D4F-410E-B65F-B6D2CBE1EFF3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dynscyDoradcyKarier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0544" y="1196752"/>
            <a:ext cx="8062912" cy="2088232"/>
          </a:xfrm>
        </p:spPr>
        <p:txBody>
          <a:bodyPr/>
          <a:lstStyle/>
          <a:p>
            <a:r>
              <a:rPr lang="pl-PL" dirty="0"/>
              <a:t>DORADZTWO ZAWODOWE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pl-PL" sz="3200" dirty="0"/>
              <a:t>Szanowni Państwo od 6 września </a:t>
            </a:r>
            <a:br>
              <a:rPr lang="pl-PL" sz="3200" dirty="0"/>
            </a:br>
            <a:r>
              <a:rPr lang="pl-PL" sz="3200" dirty="0"/>
              <a:t>wznawiają pracę Gdyńscy Doradcy Kariery.</a:t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/>
          </a:bodyPr>
          <a:lstStyle/>
          <a:p>
            <a:r>
              <a:rPr lang="pl-PL" dirty="0"/>
              <a:t>Proponowane godziny konsultacji </a:t>
            </a:r>
            <a:r>
              <a:rPr lang="pl-PL" dirty="0" err="1"/>
              <a:t>on-line</a:t>
            </a:r>
            <a:r>
              <a:rPr lang="pl-PL" dirty="0"/>
              <a:t>:</a:t>
            </a:r>
          </a:p>
          <a:p>
            <a:r>
              <a:rPr lang="pl-PL" dirty="0"/>
              <a:t>12.00</a:t>
            </a:r>
          </a:p>
          <a:p>
            <a:r>
              <a:rPr lang="pl-PL" dirty="0"/>
              <a:t>13.30</a:t>
            </a:r>
          </a:p>
          <a:p>
            <a:r>
              <a:rPr lang="pl-PL" dirty="0"/>
              <a:t>15.00</a:t>
            </a:r>
          </a:p>
          <a:p>
            <a:r>
              <a:rPr lang="pl-PL" dirty="0"/>
              <a:t>16.30</a:t>
            </a:r>
          </a:p>
          <a:p>
            <a:r>
              <a:rPr lang="pl-PL" dirty="0"/>
              <a:t>od  23.08 działa także profil GDK</a:t>
            </a:r>
            <a:r>
              <a:rPr lang="pl-PL"/>
              <a:t> na             </a:t>
            </a:r>
            <a:r>
              <a:rPr lang="pl-PL" dirty="0"/>
              <a:t> </a:t>
            </a:r>
            <a:r>
              <a:rPr lang="pl-PL" dirty="0" err="1"/>
              <a:t>facebooku</a:t>
            </a:r>
            <a:r>
              <a:rPr lang="pl-PL" dirty="0"/>
              <a:t> </a:t>
            </a:r>
            <a:br>
              <a:rPr lang="pl-PL" dirty="0"/>
            </a:br>
            <a:r>
              <a:rPr lang="pl-PL" sz="2600" dirty="0">
                <a:hlinkClick r:id="rId2"/>
              </a:rPr>
              <a:t>https://www.facebook.com/GdynscyDoradcyKariery</a:t>
            </a:r>
            <a:endParaRPr lang="pl-PL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42</Words>
  <Application>Microsoft Office PowerPoint</Application>
  <PresentationFormat>Pokaz na ekranie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Century Gothic</vt:lpstr>
      <vt:lpstr>Verdana</vt:lpstr>
      <vt:lpstr>Wingdings 2</vt:lpstr>
      <vt:lpstr>Energetyczny</vt:lpstr>
      <vt:lpstr>DORADZTWO ZAWODOWE</vt:lpstr>
      <vt:lpstr>Szanowni Państwo od 6 września  wznawiają pracę Gdyńscy Doradcy Kariery.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DORADZTWO ZAWODOWE</dc:title>
  <dc:creator>s10_m_red</dc:creator>
  <cp:lastModifiedBy>Helena  Cichosz</cp:lastModifiedBy>
  <cp:revision>3</cp:revision>
  <dcterms:created xsi:type="dcterms:W3CDTF">2021-09-01T08:56:40Z</dcterms:created>
  <dcterms:modified xsi:type="dcterms:W3CDTF">2021-09-01T12:41:55Z</dcterms:modified>
</cp:coreProperties>
</file>