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B81D-4A8E-426B-8023-A7EBB618734F}" type="slidenum">
              <a:rPr lang="pl-PL" smtClean="0"/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  <a:p>
            <a:pPr lvl="1" eaLnBrk="1" latinLnBrk="0" hangingPunct="1"/>
            <a:r>
              <a:rPr kumimoji="0" lang="pl-PL" smtClean="0"/>
              <a:t>Drugi poziom</a:t>
            </a:r>
            <a:endParaRPr kumimoji="0" lang="pl-PL" smtClean="0"/>
          </a:p>
          <a:p>
            <a:pPr lvl="2" eaLnBrk="1" latinLnBrk="0" hangingPunct="1"/>
            <a:r>
              <a:rPr kumimoji="0" lang="pl-PL" smtClean="0"/>
              <a:t>Trzeci poziom</a:t>
            </a:r>
            <a:endParaRPr kumimoji="0" lang="pl-PL" smtClean="0"/>
          </a:p>
          <a:p>
            <a:pPr lvl="3" eaLnBrk="1" latinLnBrk="0" hangingPunct="1"/>
            <a:r>
              <a:rPr kumimoji="0" lang="pl-PL" smtClean="0"/>
              <a:t>Czwarty poziom</a:t>
            </a:r>
            <a:endParaRPr kumimoji="0" lang="pl-PL" smtClean="0"/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AAD11E9E-4F7F-40FB-A66D-4D4D89938FB9}" type="datetimeFigureOut">
              <a:rPr lang="pl-PL" smtClean="0"/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7BBB81D-4A8E-426B-8023-A7EBB618734F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pomorskie.eu/od-1-kwietnia-ruszaja-poradnie-srodowiskowej-opieki-psychologicznej-dla-dzieci-i-mlodziezy-w-szpitalach-marszalkowski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>
            <a:normAutofit/>
          </a:bodyPr>
          <a:lstStyle/>
          <a:p>
            <a:r>
              <a:rPr lang="pl-PL" sz="5400" dirty="0" smtClean="0"/>
              <a:t>Szanowny Rodzicu!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pl-PL" sz="4400" b="1" dirty="0" smtClean="0"/>
              <a:t>Pomoc dla Twojego dziecka!</a:t>
            </a:r>
            <a:endParaRPr lang="pl-P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dirty="0" smtClean="0"/>
              <a:t>Adam Krawiec</a:t>
            </a:r>
            <a:r>
              <a:rPr lang="pl-PL" dirty="0" smtClean="0"/>
              <a:t>, dyrektor </a:t>
            </a:r>
            <a:r>
              <a:rPr lang="pl-PL" dirty="0"/>
              <a:t>Departamentu Edukacji i Sportu</a:t>
            </a:r>
            <a:br>
              <a:rPr lang="pl-PL" dirty="0"/>
            </a:br>
            <a:r>
              <a:rPr lang="pl-PL" dirty="0"/>
              <a:t>Urzędu Marszałkowskiego Województwa Pomorskiego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informuje, że od </a:t>
            </a:r>
            <a:r>
              <a:rPr lang="pl-PL" b="1" dirty="0" smtClean="0"/>
              <a:t>1 kwietnia br. </a:t>
            </a:r>
            <a:r>
              <a:rPr lang="pl-PL" dirty="0" smtClean="0"/>
              <a:t>rozpoczęły działalność placówki realizujące </a:t>
            </a:r>
            <a:r>
              <a:rPr lang="pl-PL" dirty="0"/>
              <a:t>świadczenia w </a:t>
            </a:r>
            <a:r>
              <a:rPr lang="pl-PL" dirty="0" smtClean="0"/>
              <a:t>zakresie opieki </a:t>
            </a:r>
            <a:r>
              <a:rPr lang="pl-PL" dirty="0"/>
              <a:t>psychologicznej i psychiatrycznej dla dzieci i młodzieży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936104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pl-PL" dirty="0" smtClean="0"/>
              <a:t>POMOC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4294967295"/>
          </p:nvPr>
        </p:nvSpPr>
        <p:spPr>
          <a:xfrm>
            <a:off x="0" y="4005064"/>
            <a:ext cx="2771775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u="sng" dirty="0" smtClean="0"/>
              <a:t>Kto pomaga?</a:t>
            </a:r>
            <a:endParaRPr lang="pl-PL" sz="2000" b="1" u="sng" dirty="0" smtClean="0"/>
          </a:p>
          <a:p>
            <a:r>
              <a:rPr lang="pl-PL" sz="2000" dirty="0" smtClean="0"/>
              <a:t>psycholodzy</a:t>
            </a:r>
            <a:endParaRPr lang="pl-PL" sz="2000" dirty="0" smtClean="0"/>
          </a:p>
          <a:p>
            <a:r>
              <a:rPr lang="pl-PL" sz="2000" dirty="0" smtClean="0"/>
              <a:t>psychiatrzy</a:t>
            </a:r>
            <a:endParaRPr lang="pl-PL" sz="2000" dirty="0"/>
          </a:p>
        </p:txBody>
      </p:sp>
      <p:sp>
        <p:nvSpPr>
          <p:cNvPr id="8" name="Strzałka w dół 7"/>
          <p:cNvSpPr/>
          <p:nvPr/>
        </p:nvSpPr>
        <p:spPr>
          <a:xfrm>
            <a:off x="1115616" y="1556792"/>
            <a:ext cx="432048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4067944" y="1628800"/>
            <a:ext cx="2880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483768" y="3284984"/>
            <a:ext cx="352839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/>
              <a:t>Komu pomagają?</a:t>
            </a:r>
            <a:endParaRPr lang="pl-PL" sz="2000" b="1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d</a:t>
            </a:r>
            <a:r>
              <a:rPr lang="pl-PL" sz="2000" dirty="0" smtClean="0"/>
              <a:t>zieciom poniżej 7 </a:t>
            </a:r>
            <a:r>
              <a:rPr lang="pl-PL" sz="2000" dirty="0" err="1" smtClean="0"/>
              <a:t>r.ż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d</a:t>
            </a:r>
            <a:r>
              <a:rPr lang="pl-PL" sz="2000" dirty="0" smtClean="0"/>
              <a:t>zieciom i młodzieży szkolnej</a:t>
            </a: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uczniom </a:t>
            </a:r>
            <a:r>
              <a:rPr lang="pl-PL" sz="2000" dirty="0"/>
              <a:t>szkół </a:t>
            </a:r>
            <a:r>
              <a:rPr lang="pl-PL" sz="2000" dirty="0" smtClean="0"/>
              <a:t>ponadpodstawowych </a:t>
            </a:r>
            <a:r>
              <a:rPr lang="pl-PL" sz="2000" dirty="0"/>
              <a:t>do ukończenia 21 lat</a:t>
            </a:r>
            <a:endParaRPr lang="pl-PL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11" name="Strzałka w dół 10"/>
          <p:cNvSpPr/>
          <p:nvPr/>
        </p:nvSpPr>
        <p:spPr>
          <a:xfrm>
            <a:off x="7740352" y="1700808"/>
            <a:ext cx="484632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6012160" y="4077072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/>
              <a:t>Od kiedy?</a:t>
            </a:r>
            <a:endParaRPr lang="pl-PL" sz="2000" b="1" u="sng" dirty="0" smtClean="0"/>
          </a:p>
          <a:p>
            <a:r>
              <a:rPr lang="pl-PL" sz="2000" dirty="0" smtClean="0"/>
              <a:t>od 1 kwietnia 2021r.</a:t>
            </a:r>
            <a:endParaRPr lang="pl-PL" sz="2000" dirty="0"/>
          </a:p>
        </p:txBody>
      </p:sp>
      <p:sp>
        <p:nvSpPr>
          <p:cNvPr id="13" name="Strzałka w dół 12"/>
          <p:cNvSpPr/>
          <p:nvPr/>
        </p:nvSpPr>
        <p:spPr>
          <a:xfrm>
            <a:off x="6300192" y="1556792"/>
            <a:ext cx="45719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427984" y="2204864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Wykaz placówek i kontakty </a:t>
            </a:r>
            <a:r>
              <a:rPr lang="pl-PL" dirty="0" smtClean="0"/>
              <a:t>do nich pod linkiem na kolejnym slajdzie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21864"/>
          </a:xfrm>
        </p:spPr>
        <p:txBody>
          <a:bodyPr/>
          <a:lstStyle/>
          <a:p>
            <a:pPr algn="ctr"/>
            <a:r>
              <a:rPr lang="pl-PL" dirty="0" smtClean="0"/>
              <a:t>Szanowny Rodzicu!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8884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800" dirty="0" smtClean="0"/>
              <a:t>Jeśli zauważyłeś niepokojące zachowania u swojego dziecka, niespotykane dotąd reakcje emocjonalne, trudności psychiczne mogące wynikać z ograniczeń kontaktów społecznych i innych negatywnych skutków pandemii,</a:t>
            </a:r>
            <a:endParaRPr lang="pl-PL" sz="3800" dirty="0" smtClean="0"/>
          </a:p>
          <a:p>
            <a:pPr algn="ctr">
              <a:buNone/>
            </a:pPr>
            <a:endParaRPr lang="pl-PL" sz="3800" dirty="0" smtClean="0"/>
          </a:p>
          <a:p>
            <a:pPr algn="ctr">
              <a:buNone/>
            </a:pPr>
            <a:r>
              <a:rPr lang="pl-PL" sz="5400" dirty="0" smtClean="0"/>
              <a:t>SKORZYSTAJ!</a:t>
            </a:r>
            <a:endParaRPr lang="pl-PL" sz="5400" dirty="0" smtClean="0"/>
          </a:p>
          <a:p>
            <a:pPr algn="ctr">
              <a:buNone/>
            </a:pPr>
            <a:endParaRPr lang="pl-PL" sz="5400" dirty="0" smtClean="0"/>
          </a:p>
          <a:p>
            <a:pPr algn="ctr">
              <a:buNone/>
            </a:pPr>
            <a:endParaRPr lang="pl-PL" sz="4400" dirty="0" smtClean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71600" y="48691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  <a:hlinkClick r:id="rId1"/>
              </a:rPr>
              <a:t>https://pomorskie.eu/od-1-kwietnia-ruszaja-poradnie-srodowiskowej-opieki-psychologicznej-dla-dzieci-i-mlodziezy-w-szpitalach-marszalkowskich/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935</Words>
  <Application>WPS Presentation</Application>
  <PresentationFormat>Pokaz na ekranie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Calibri</vt:lpstr>
      <vt:lpstr>Aspekt</vt:lpstr>
      <vt:lpstr>Szanowny Rodzicu!</vt:lpstr>
      <vt:lpstr>Adam Krawiec, dyrektor Departamentu Edukacji i Sportu Urzędu Marszałkowskiego Województwa Pomorskiego</vt:lpstr>
      <vt:lpstr>POMOC</vt:lpstr>
      <vt:lpstr>Szanowny Rodzicu!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Szanowny Rodzicu!</dc:title>
  <dc:creator>Administrator</dc:creator>
  <cp:lastModifiedBy>Hania</cp:lastModifiedBy>
  <cp:revision>16</cp:revision>
  <dcterms:created xsi:type="dcterms:W3CDTF">2021-04-09T10:31:00Z</dcterms:created>
  <dcterms:modified xsi:type="dcterms:W3CDTF">2021-04-11T09:24:00Z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1045-11.2.0.10078</vt:lpwstr>
  </property>
</Properties>
</file>